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1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577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235" r:id="rId45"/>
    <p:sldId id="275" r:id="rId46"/>
    <p:sldId id="2324" r:id="rId47"/>
    <p:sldId id="276" r:id="rId48"/>
    <p:sldId id="2327" r:id="rId49"/>
    <p:sldId id="232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7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0.png"/><Relationship Id="rId12" Type="http://schemas.openxmlformats.org/officeDocument/2006/relationships/image" Target="../media/image1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0.png"/><Relationship Id="rId1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3.png"/><Relationship Id="rId18" Type="http://schemas.openxmlformats.org/officeDocument/2006/relationships/image" Target="../media/image49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52.png"/><Relationship Id="rId7" Type="http://schemas.openxmlformats.org/officeDocument/2006/relationships/image" Target="../media/image33.png"/><Relationship Id="rId12" Type="http://schemas.openxmlformats.org/officeDocument/2006/relationships/image" Target="../media/image42.jpeg"/><Relationship Id="rId17" Type="http://schemas.openxmlformats.org/officeDocument/2006/relationships/image" Target="../media/image48.png"/><Relationship Id="rId2" Type="http://schemas.openxmlformats.org/officeDocument/2006/relationships/diagramData" Target="../diagrams/data2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9.png"/><Relationship Id="rId1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usalml-book.org/" TargetMode="External"/><Relationship Id="rId2" Type="http://schemas.openxmlformats.org/officeDocument/2006/relationships/hyperlink" Target="https://stanford-msande228.github.io/winter2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C9D5A-4F23-1E43-6F60-C2DFB4E2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29" y="194213"/>
            <a:ext cx="4570440" cy="64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675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Sneak Peek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Sneak Peek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 1: Causal Effect Identification and Potential Outcomes</a:t>
            </a:r>
          </a:p>
          <a:p>
            <a:r>
              <a:rPr lang="en-US" dirty="0"/>
              <a:t>Section 2: Estimation and inference with modern ML methods</a:t>
            </a:r>
          </a:p>
          <a:p>
            <a:r>
              <a:rPr lang="en-US" dirty="0"/>
              <a:t>Section 3: Structural Equation Models and Directed Acyclic Graphs</a:t>
            </a:r>
          </a:p>
          <a:p>
            <a:r>
              <a:rPr lang="en-US" dirty="0"/>
              <a:t>Section 4: Unobserved confounding: sensitivity analysis, instruments, proxy controls</a:t>
            </a:r>
          </a:p>
          <a:p>
            <a:r>
              <a:rPr lang="en-US" dirty="0"/>
              <a:t>Section 5: Heterogeneous Treatment Effects</a:t>
            </a:r>
          </a:p>
          <a:p>
            <a:r>
              <a:rPr lang="en-US"/>
              <a:t>Section 6: </a:t>
            </a:r>
            <a:r>
              <a:rPr lang="en-US" dirty="0"/>
              <a:t>Topics: </a:t>
            </a:r>
          </a:p>
          <a:p>
            <a:pPr lvl="1"/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Dynamic Treatment Effects</a:t>
            </a:r>
          </a:p>
          <a:p>
            <a:pPr lvl="1"/>
            <a:r>
              <a:rPr lang="en-US" dirty="0"/>
              <a:t>Long-Term Effects via Surrogates</a:t>
            </a:r>
          </a:p>
          <a:p>
            <a:pPr lvl="1"/>
            <a:r>
              <a:rPr lang="en-US" dirty="0"/>
              <a:t>Regression Discontinuity Designs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info: </a:t>
            </a:r>
            <a:r>
              <a:rPr lang="en-US" dirty="0">
                <a:hlinkClick r:id="rId2"/>
              </a:rPr>
              <a:t>https://stanford-msande228.github.io/winter26/</a:t>
            </a:r>
            <a:endParaRPr lang="en-US" dirty="0"/>
          </a:p>
          <a:p>
            <a:r>
              <a:rPr lang="en-US" dirty="0"/>
              <a:t>Approximately 7, roughly weekly homework assignments (90%)</a:t>
            </a:r>
          </a:p>
          <a:p>
            <a:r>
              <a:rPr lang="en-US" dirty="0"/>
              <a:t>Class participation (more than half of in-class polls) (10%)</a:t>
            </a:r>
          </a:p>
          <a:p>
            <a:r>
              <a:rPr lang="en-US" dirty="0"/>
              <a:t>Main text-book: </a:t>
            </a:r>
            <a:r>
              <a:rPr lang="en-US" dirty="0">
                <a:hlinkClick r:id="rId3"/>
              </a:rPr>
              <a:t>https://causalml-book.org</a:t>
            </a:r>
            <a:r>
              <a:rPr lang="en-US" dirty="0"/>
              <a:t> </a:t>
            </a:r>
          </a:p>
          <a:p>
            <a:r>
              <a:rPr lang="en-US" dirty="0"/>
              <a:t>Discussion: </a:t>
            </a:r>
            <a:r>
              <a:rPr lang="en-US" i="1" dirty="0"/>
              <a:t>Ed Discussion</a:t>
            </a:r>
            <a:r>
              <a:rPr lang="en-US" dirty="0"/>
              <a:t>, Submissions: </a:t>
            </a:r>
            <a:r>
              <a:rPr lang="en-US" i="1" dirty="0" err="1"/>
              <a:t>Gradescope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39FB-BC1D-DA64-1F01-ED96ECCC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131" y="4534124"/>
            <a:ext cx="3307558" cy="221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09C4E-1A22-D5D1-3EE9-46704BE5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472236"/>
            <a:ext cx="7602415" cy="22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2428</Words>
  <Application>Microsoft Office PowerPoint</Application>
  <PresentationFormat>Widescreen</PresentationFormat>
  <Paragraphs>313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Causal Inference Pipeline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Sneak Peek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Sneak Peek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A Growing Software Tool EcoSystem</vt:lpstr>
      <vt:lpstr>What we hope you’ll take away</vt:lpstr>
      <vt:lpstr>Goals of the class</vt:lpstr>
      <vt:lpstr>Structure and rough outline</vt:lpstr>
      <vt:lpstr>Class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67</cp:revision>
  <dcterms:created xsi:type="dcterms:W3CDTF">2023-01-09T17:38:13Z</dcterms:created>
  <dcterms:modified xsi:type="dcterms:W3CDTF">2026-01-06T20:57:28Z</dcterms:modified>
</cp:coreProperties>
</file>